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>
        <p:scale>
          <a:sx n="50" d="100"/>
          <a:sy n="50" d="100"/>
        </p:scale>
        <p:origin x="13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mp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tmp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/>
          <a:srcRect/>
          <a:stretch>
            <a:fillRect l="-12000" r="-12000"/>
          </a:stretch>
        </a:blipFill>
        <a:ln w="38100">
          <a:solidFill>
            <a:schemeClr val="bg1"/>
          </a:solidFill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25765" custScaleY="127522" custLinFactNeighborX="26285" custLinFactNeighborY="-1171">
        <dgm:presLayoutVars>
          <dgm:chMax val="0"/>
          <dgm:chPref val="0"/>
        </dgm:presLayoutVars>
      </dgm:prSet>
      <dgm:spPr>
        <a:xfrm>
          <a:off x="1710550" y="0"/>
          <a:ext cx="1694643" cy="1718243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23948" custScaleY="117966" custLinFactNeighborX="-12831" custLinFactNeighborY="2904">
        <dgm:presLayoutVars>
          <dgm:chMax val="0"/>
          <dgm:chPref val="0"/>
          <dgm:bulletEnabled val="1"/>
        </dgm:presLayoutVars>
      </dgm:prSet>
      <dgm:spPr>
        <a:xfrm>
          <a:off x="0" y="157472"/>
          <a:ext cx="2054135" cy="147815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034" t="3604" r="1034" b="3604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29677" custScaleY="129339" custLinFactNeighborX="16556" custLinFactNeighborY="140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25765" custScaleY="127522" custLinFactNeighborX="26285" custLinFactNeighborY="-1171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23948" custScaleY="117966" custLinFactNeighborX="-12831" custLinFactNeighborY="2904">
        <dgm:presLayoutVars>
          <dgm:chMax val="0"/>
          <dgm:chPref val="0"/>
          <dgm:bulletEnabled val="1"/>
        </dgm:presLayoutVars>
      </dgm:prSet>
      <dgm:spPr>
        <a:xfrm>
          <a:off x="0" y="157472"/>
          <a:ext cx="2054135" cy="147815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097" r="-18903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29677" custScaleY="124292" custLinFactNeighborX="16556" custLinFactNeighborY="140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LinFactNeighborX="2293" custLinFactNeighborY="1533">
        <dgm:presLayoutVars>
          <dgm:chMax val="0"/>
          <dgm:chPref val="0"/>
          <dgm:bulletEnabled val="1"/>
        </dgm:presLayoutVars>
      </dgm:prSet>
      <dgm:spPr>
        <a:blipFill dpi="0" rotWithShape="1">
          <a:blip xmlns:r="http://schemas.openxmlformats.org/officeDocument/2006/relationships" r:embed="rId1"/>
          <a:srcRect/>
          <a:stretch>
            <a:fillRect l="-9378" t="-12826" r="-9378" b="-65182"/>
          </a:stretch>
        </a:blipFill>
        <a:ln w="38100">
          <a:solidFill>
            <a:schemeClr val="bg1"/>
          </a:solidFill>
        </a:ln>
        <a:effectLst>
          <a:glow rad="139700">
            <a:schemeClr val="bg1">
              <a:lumMod val="50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LinFactX="-16208" custLinFactNeighborX="-100000" custLinFactNeighborY="1414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LinFactNeighborX="62475" custLinFactNeighborY="2">
        <dgm:presLayoutVars>
          <dgm:chMax val="0"/>
          <dgm:chPref val="0"/>
          <dgm:bulletEnabled val="1"/>
        </dgm:presLayoutVars>
      </dgm:prSet>
      <dgm:spPr>
        <a:blipFill dpi="0" rotWithShape="1">
          <a:blip xmlns:r="http://schemas.openxmlformats.org/officeDocument/2006/relationships" r:embed="rId1"/>
          <a:srcRect/>
          <a:stretch>
            <a:fillRect l="9186" t="6816" r="9186" b="6816"/>
          </a:stretch>
        </a:blipFill>
        <a:ln w="38100">
          <a:solidFill>
            <a:schemeClr val="bg1"/>
          </a:solidFill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LinFactX="-24769" custLinFactNeighborX="-100000" custLinFactNeighborY="2160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>
        <dgm:presLayoutVars>
          <dgm:chMax val="0"/>
          <dgm:chPref val="0"/>
          <dgm:bulletEnabled val="1"/>
        </dgm:presLayoutVars>
      </dgm:prSet>
      <dgm:spPr>
        <a:blipFill dpi="0" rotWithShape="1">
          <a:blip xmlns:r="http://schemas.openxmlformats.org/officeDocument/2006/relationships" r:embed="rId1"/>
          <a:srcRect/>
          <a:stretch>
            <a:fillRect l="-9378" t="-2356" r="-9378" b="-2356"/>
          </a:stretch>
        </a:blipFill>
        <a:ln w="38100">
          <a:solidFill>
            <a:schemeClr val="bg1"/>
          </a:solidFill>
        </a:ln>
        <a:effectLst>
          <a:glow rad="139700">
            <a:schemeClr val="bg1">
              <a:lumMod val="50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LinFactX="-16208" custLinFactNeighborX="-100000" custLinFactNeighborY="1414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LinFactNeighborX="62475" custLinFactNeighborY="2">
        <dgm:presLayoutVars>
          <dgm:chMax val="0"/>
          <dgm:chPref val="0"/>
          <dgm:bulletEnabled val="1"/>
        </dgm:presLayoutVars>
      </dgm:prSet>
      <dgm:spPr>
        <a:blipFill dpi="0" rotWithShape="1">
          <a:blip xmlns:r="http://schemas.openxmlformats.org/officeDocument/2006/relationships" r:embed="rId1"/>
          <a:srcRect/>
          <a:stretch>
            <a:fillRect l="-1018" t="-6680" r="-1018" b="-6680"/>
          </a:stretch>
        </a:blipFill>
        <a:ln w="38100">
          <a:solidFill>
            <a:schemeClr val="bg1"/>
          </a:solidFill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LinFactX="-24769" custLinFactNeighborX="-100000" custLinFactNeighborY="2160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LinFactX="-16208" custLinFactNeighborX="-100000" custLinFactNeighborY="1414">
        <dgm:presLayoutVars>
          <dgm:chMax val="0"/>
          <dgm:chPref val="0"/>
        </dgm:presLayoutVars>
      </dgm:prSet>
      <dgm:spPr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LinFactNeighborX="62475" custLinFactNeighborY="2">
        <dgm:presLayoutVars>
          <dgm:chMax val="0"/>
          <dgm:chPref val="0"/>
          <dgm:bulletEnabled val="1"/>
        </dgm:presLayoutVars>
      </dgm:prSet>
      <dgm:spPr>
        <a:blipFill dpi="0" rotWithShape="1">
          <a:blip xmlns:r="http://schemas.openxmlformats.org/officeDocument/2006/relationships" r:embed="rId1"/>
          <a:srcRect/>
          <a:stretch>
            <a:fillRect l="-9000" t="-1282" r="-9000" b="-1282"/>
          </a:stretch>
        </a:blipFill>
        <a:ln w="38100">
          <a:solidFill>
            <a:schemeClr val="bg1"/>
          </a:solidFill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LinFactX="-24769" custLinFactNeighborX="-100000" custLinFactNeighborY="2160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25765" custScaleY="128482" custLinFactX="-16208" custLinFactNeighborX="-100000" custLinFactNeighborY="1414">
        <dgm:presLayoutVars>
          <dgm:chMax val="0"/>
          <dgm:chPref val="0"/>
        </dgm:presLayoutVars>
      </dgm:prSet>
      <dgm:spPr>
        <a:xfrm>
          <a:off x="0" y="2155"/>
          <a:ext cx="1681965" cy="1718227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23948" custScaleY="117966" custLinFactNeighborX="65742" custLinFactNeighborY="564">
        <dgm:presLayoutVars>
          <dgm:chMax val="0"/>
          <dgm:chPref val="0"/>
          <dgm:bulletEnabled val="1"/>
        </dgm:presLayoutVars>
      </dgm:prSet>
      <dgm:spPr>
        <a:xfrm>
          <a:off x="1278590" y="133627"/>
          <a:ext cx="2038767" cy="146709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907" t="6371" r="2907" b="6371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29677" custScaleY="128058" custLinFactX="-46681" custLinFactNeighborX="-100000" custLinFactNeighborY="-1248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25765" custScaleY="128482" custLinFactX="-16208" custLinFactNeighborX="-100000" custLinFactNeighborY="1414">
        <dgm:presLayoutVars>
          <dgm:chMax val="0"/>
          <dgm:chPref val="0"/>
        </dgm:presLayoutVars>
      </dgm:prSet>
      <dgm:spPr>
        <a:xfrm>
          <a:off x="0" y="2155"/>
          <a:ext cx="1681965" cy="1718227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23948" custScaleY="117966" custLinFactNeighborX="65742" custLinFactNeighborY="564">
        <dgm:presLayoutVars>
          <dgm:chMax val="0"/>
          <dgm:chPref val="0"/>
          <dgm:bulletEnabled val="1"/>
        </dgm:presLayoutVars>
      </dgm:prSet>
      <dgm:spPr>
        <a:xfrm>
          <a:off x="1278590" y="133627"/>
          <a:ext cx="2038767" cy="146709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2907" t="3254" r="2907" b="3254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30974" custScaleY="129339" custLinFactX="-44855" custLinFactNeighborX="-100000" custLinFactNeighborY="-1248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25765" custScaleY="128482" custLinFactX="-16208" custLinFactNeighborX="-100000" custLinFactNeighborY="1414">
        <dgm:presLayoutVars>
          <dgm:chMax val="0"/>
          <dgm:chPref val="0"/>
        </dgm:presLayoutVars>
      </dgm:prSet>
      <dgm:spPr>
        <a:xfrm>
          <a:off x="0" y="2155"/>
          <a:ext cx="1681965" cy="1718227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23948" custScaleY="117966" custLinFactNeighborX="65742" custLinFactNeighborY="564">
        <dgm:presLayoutVars>
          <dgm:chMax val="0"/>
          <dgm:chPref val="0"/>
          <dgm:bulletEnabled val="1"/>
        </dgm:presLayoutVars>
      </dgm:prSet>
      <dgm:spPr>
        <a:xfrm>
          <a:off x="1278590" y="133627"/>
          <a:ext cx="2038767" cy="146709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8485" r="485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29677" custScaleY="129339" custLinFactX="-46681" custLinFactNeighborX="-100000" custLinFactNeighborY="-1248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83933" custScaleY="185259" custLinFactNeighborX="-53591" custLinFactNeighborY="49027">
        <dgm:presLayoutVars>
          <dgm:chMax val="0"/>
          <dgm:chPref val="0"/>
        </dgm:presLayoutVars>
      </dgm:prSet>
      <dgm:spPr>
        <a:xfrm>
          <a:off x="441855" y="1275454"/>
          <a:ext cx="1654639" cy="1700000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63129" custScaleY="149472" custLinFactNeighborX="24665" custLinFactNeighborY="-85383">
        <dgm:presLayoutVars>
          <dgm:chMax val="0"/>
          <dgm:chPref val="0"/>
          <dgm:bulletEnabled val="1"/>
        </dgm:presLayoutVars>
      </dgm:prSet>
      <dgm:spPr>
        <a:xfrm>
          <a:off x="348922" y="361506"/>
          <a:ext cx="1915907" cy="132732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92" t="-9670" r="-10792" b="-9670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88080" custScaleY="182866" custLinFactNeighborX="-69697" custLinFactNeighborY="61826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592A13-433D-4FA3-B2B0-3CA227021B6D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accent1_2" csCatId="accent1" phldr="1"/>
      <dgm:spPr/>
    </dgm:pt>
    <dgm:pt modelId="{A4D5AD37-5425-4B3A-B7CB-5D0910957E82}">
      <dgm:prSet phldrT="[Text]" custT="1"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 sz="1400" dirty="0"/>
        </a:p>
      </dgm:t>
    </dgm:pt>
    <dgm:pt modelId="{C207E817-6770-449E-9F85-63011C34C982}" type="parTrans" cxnId="{2C1DF7EF-A7BF-4E4C-8D37-68AA5679AAC7}">
      <dgm:prSet/>
      <dgm:spPr/>
      <dgm:t>
        <a:bodyPr/>
        <a:lstStyle/>
        <a:p>
          <a:endParaRPr lang="en-US"/>
        </a:p>
      </dgm:t>
    </dgm:pt>
    <dgm:pt modelId="{2F6A6B10-235C-41D3-BBCD-025D087704A0}" type="sibTrans" cxnId="{2C1DF7EF-A7BF-4E4C-8D37-68AA5679AAC7}">
      <dgm:prSet/>
      <dgm:spPr/>
      <dgm:t>
        <a:bodyPr/>
        <a:lstStyle/>
        <a:p>
          <a:endParaRPr lang="en-US"/>
        </a:p>
      </dgm:t>
    </dgm:pt>
    <dgm:pt modelId="{616407D9-15C3-4480-AF8A-037B938E3A6F}" type="pres">
      <dgm:prSet presAssocID="{86592A13-433D-4FA3-B2B0-3CA227021B6D}" presName="Name0" presStyleCnt="0">
        <dgm:presLayoutVars>
          <dgm:chMax/>
          <dgm:chPref/>
          <dgm:dir/>
        </dgm:presLayoutVars>
      </dgm:prSet>
      <dgm:spPr/>
    </dgm:pt>
    <dgm:pt modelId="{CFAFF163-56A5-4AF8-9E85-CC8E28BA47D1}" type="pres">
      <dgm:prSet presAssocID="{A4D5AD37-5425-4B3A-B7CB-5D0910957E82}" presName="composite" presStyleCnt="0"/>
      <dgm:spPr/>
    </dgm:pt>
    <dgm:pt modelId="{386DE4D6-3876-4933-B0BB-D80376DE716A}" type="pres">
      <dgm:prSet presAssocID="{A4D5AD37-5425-4B3A-B7CB-5D0910957E82}" presName="Accent" presStyleLbl="alignNode1" presStyleIdx="0" presStyleCnt="1" custScaleX="125765" custScaleY="127522" custLinFactNeighborX="26285" custLinFactNeighborY="-1171">
        <dgm:presLayoutVars>
          <dgm:chMax val="0"/>
          <dgm:chPref val="0"/>
        </dgm:presLayoutVars>
      </dgm:prSet>
      <dgm:spPr>
        <a:xfrm>
          <a:off x="1710550" y="0"/>
          <a:ext cx="1694643" cy="1718243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B4C7A466-DD86-4FB1-86C3-7C02542A0973}" type="pres">
      <dgm:prSet presAssocID="{A4D5AD37-5425-4B3A-B7CB-5D0910957E82}" presName="Image" presStyleLbl="bgImgPlace1" presStyleIdx="0" presStyleCnt="1" custScaleX="123948" custScaleY="117966" custLinFactNeighborX="-12831" custLinFactNeighborY="2904">
        <dgm:presLayoutVars>
          <dgm:chMax val="0"/>
          <dgm:chPref val="0"/>
          <dgm:bulletEnabled val="1"/>
        </dgm:presLayoutVars>
      </dgm:prSet>
      <dgm:spPr>
        <a:xfrm>
          <a:off x="0" y="157472"/>
          <a:ext cx="2054135" cy="147815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192" t="3604" r="-1192" b="3604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gm:spPr>
    </dgm:pt>
    <dgm:pt modelId="{A5225FB5-BF20-49C4-A6DF-653684C4B404}" type="pres">
      <dgm:prSet presAssocID="{A4D5AD37-5425-4B3A-B7CB-5D0910957E82}" presName="Parent" presStyleLbl="fgAccFollowNode1" presStyleIdx="0" presStyleCnt="1" custScaleX="129677" custScaleY="126790" custLinFactNeighborX="16556" custLinFactNeighborY="140">
        <dgm:presLayoutVars>
          <dgm:chMax val="0"/>
          <dgm:chPref val="0"/>
          <dgm:bulletEnabled val="1"/>
        </dgm:presLayoutVars>
      </dgm:prSet>
      <dgm:spPr/>
    </dgm:pt>
    <dgm:pt modelId="{A0737C6F-21A1-4E68-B707-8D2E32CF9FE2}" type="pres">
      <dgm:prSet presAssocID="{A4D5AD37-5425-4B3A-B7CB-5D0910957E82}" presName="Space" presStyleCnt="0">
        <dgm:presLayoutVars>
          <dgm:chMax val="0"/>
          <dgm:chPref val="0"/>
        </dgm:presLayoutVars>
      </dgm:prSet>
      <dgm:spPr/>
    </dgm:pt>
  </dgm:ptLst>
  <dgm:cxnLst>
    <dgm:cxn modelId="{D41E306C-29CB-4EAC-B03F-FAFD6F49540A}" type="presOf" srcId="{A4D5AD37-5425-4B3A-B7CB-5D0910957E82}" destId="{A5225FB5-BF20-49C4-A6DF-653684C4B404}" srcOrd="0" destOrd="0" presId="urn:microsoft.com/office/officeart/2008/layout/AlternatingPictureCircles"/>
    <dgm:cxn modelId="{4C1D3555-1D98-4903-B2F5-44AADCAB8836}" type="presOf" srcId="{86592A13-433D-4FA3-B2B0-3CA227021B6D}" destId="{616407D9-15C3-4480-AF8A-037B938E3A6F}" srcOrd="0" destOrd="0" presId="urn:microsoft.com/office/officeart/2008/layout/AlternatingPictureCircles"/>
    <dgm:cxn modelId="{2C1DF7EF-A7BF-4E4C-8D37-68AA5679AAC7}" srcId="{86592A13-433D-4FA3-B2B0-3CA227021B6D}" destId="{A4D5AD37-5425-4B3A-B7CB-5D0910957E82}" srcOrd="0" destOrd="0" parTransId="{C207E817-6770-449E-9F85-63011C34C982}" sibTransId="{2F6A6B10-235C-41D3-BBCD-025D087704A0}"/>
    <dgm:cxn modelId="{F1BC1A2C-92DE-4760-8291-57C968683D49}" type="presParOf" srcId="{616407D9-15C3-4480-AF8A-037B938E3A6F}" destId="{CFAFF163-56A5-4AF8-9E85-CC8E28BA47D1}" srcOrd="0" destOrd="0" presId="urn:microsoft.com/office/officeart/2008/layout/AlternatingPictureCircles"/>
    <dgm:cxn modelId="{1056114F-7586-4C4B-BFD6-31B8B3E7256B}" type="presParOf" srcId="{CFAFF163-56A5-4AF8-9E85-CC8E28BA47D1}" destId="{386DE4D6-3876-4933-B0BB-D80376DE716A}" srcOrd="0" destOrd="0" presId="urn:microsoft.com/office/officeart/2008/layout/AlternatingPictureCircles"/>
    <dgm:cxn modelId="{355B5B8A-F2E9-4796-A3A7-7B3F917158BD}" type="presParOf" srcId="{CFAFF163-56A5-4AF8-9E85-CC8E28BA47D1}" destId="{B4C7A466-DD86-4FB1-86C3-7C02542A0973}" srcOrd="1" destOrd="0" presId="urn:microsoft.com/office/officeart/2008/layout/AlternatingPictureCircles"/>
    <dgm:cxn modelId="{4138DE18-9B36-42FA-8E37-AC16A1492FA7}" type="presParOf" srcId="{CFAFF163-56A5-4AF8-9E85-CC8E28BA47D1}" destId="{A5225FB5-BF20-49C4-A6DF-653684C4B404}" srcOrd="2" destOrd="0" presId="urn:microsoft.com/office/officeart/2008/layout/AlternatingPictureCircles"/>
    <dgm:cxn modelId="{DCC18EC8-8FD0-4E08-91BB-441BCCD23BB1}" type="presParOf" srcId="{CFAFF163-56A5-4AF8-9E85-CC8E28BA47D1}" destId="{A0737C6F-21A1-4E68-B707-8D2E32CF9FE2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1831427" y="232085"/>
          <a:ext cx="1877341" cy="1877259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805" y="297786"/>
          <a:ext cx="2308948" cy="174577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2000" r="-1200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2037960" y="438574"/>
          <a:ext cx="1464274" cy="1464210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252398" y="653003"/>
        <a:ext cx="1035398" cy="10353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1710550" y="0"/>
          <a:ext cx="1694643" cy="1718243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0" y="157472"/>
          <a:ext cx="2054135" cy="147815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034" t="3604" r="1034" b="3604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1864547" y="181998"/>
          <a:ext cx="1362889" cy="1359277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064137" y="381060"/>
        <a:ext cx="963709" cy="9611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1710550" y="0"/>
          <a:ext cx="1694643" cy="1718243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0" y="157472"/>
          <a:ext cx="2054135" cy="147815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097" r="-18903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1864547" y="208519"/>
          <a:ext cx="1362889" cy="1306236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064137" y="399813"/>
        <a:ext cx="963709" cy="923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1831417" y="189570"/>
          <a:ext cx="1878150" cy="1878068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52974" y="282074"/>
          <a:ext cx="2309943" cy="174652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9378" t="-12826" r="-9378" b="-65182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>
          <a:glow rad="139700">
            <a:schemeClr val="bg1">
              <a:lumMod val="50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2038040" y="396148"/>
          <a:ext cx="1464905" cy="1464841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252570" y="610669"/>
        <a:ext cx="1035845" cy="10357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0" y="263540"/>
          <a:ext cx="1821597" cy="1821518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1360900" y="301568"/>
          <a:ext cx="2240389" cy="169393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9186" t="6816" r="9186" b="6816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205666" y="468830"/>
          <a:ext cx="1420796" cy="1420733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13737" y="676892"/>
        <a:ext cx="1004654" cy="1004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1831417" y="189570"/>
          <a:ext cx="1878150" cy="1878068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7" y="255299"/>
          <a:ext cx="2309943" cy="174652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9378" t="-2356" r="-9378" b="-2356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>
          <a:glow rad="139700">
            <a:schemeClr val="bg1">
              <a:lumMod val="50000"/>
              <a:alpha val="4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2038040" y="396148"/>
          <a:ext cx="1464905" cy="1464841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252570" y="610669"/>
        <a:ext cx="1035845" cy="10357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0" y="263540"/>
          <a:ext cx="1821597" cy="1821518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1360900" y="301568"/>
          <a:ext cx="2240389" cy="169393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018" t="-6680" r="-1018" b="-6680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205666" y="468830"/>
          <a:ext cx="1420796" cy="1420733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13737" y="676892"/>
        <a:ext cx="1004654" cy="1004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0" y="263540"/>
          <a:ext cx="1821598" cy="1821519"/>
        </a:xfrm>
        <a:prstGeom prst="donut">
          <a:avLst>
            <a:gd name="adj" fmla="val 1101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1360899" y="301568"/>
          <a:ext cx="2240390" cy="1693938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9000" t="-1282" r="-9000" b="-1282"/>
          </a:stretch>
        </a:blipFill>
        <a:ln w="38100" cap="flat" cmpd="sng" algn="ctr">
          <a:solidFill>
            <a:schemeClr val="bg1"/>
          </a:solidFill>
          <a:prstDash val="solid"/>
          <a:miter lim="800000"/>
        </a:ln>
        <a:effectLst>
          <a:glow rad="101600">
            <a:schemeClr val="bg1">
              <a:lumMod val="50000"/>
              <a:alpha val="60000"/>
            </a:scheme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205665" y="468830"/>
          <a:ext cx="1420796" cy="1420734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13736" y="676892"/>
        <a:ext cx="1004654" cy="1004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0" y="2155"/>
          <a:ext cx="1681965" cy="1718227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1278590" y="133627"/>
          <a:ext cx="2038767" cy="146709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907" t="6371" r="2907" b="6371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160569" y="179275"/>
          <a:ext cx="1352693" cy="1335746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58666" y="374890"/>
        <a:ext cx="956499" cy="9445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0" y="2155"/>
          <a:ext cx="1681965" cy="1718227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1278590" y="133627"/>
          <a:ext cx="2038767" cy="146709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2907" t="3254" r="2907" b="3254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172851" y="172594"/>
          <a:ext cx="1366222" cy="1349108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72930" y="370166"/>
        <a:ext cx="966064" cy="9539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0" y="2155"/>
          <a:ext cx="1681965" cy="1718227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1278590" y="133627"/>
          <a:ext cx="2038767" cy="146709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8485" r="485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160569" y="172594"/>
          <a:ext cx="1352693" cy="1349108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58666" y="370166"/>
        <a:ext cx="956499" cy="9539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383023" y="1248707"/>
          <a:ext cx="1723688" cy="1736038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285191" y="261918"/>
          <a:ext cx="1880187" cy="130257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92" t="-9670" r="-10792" b="-9670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550274" y="1440885"/>
          <a:ext cx="1374740" cy="1336571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51600" y="1636621"/>
        <a:ext cx="972088" cy="9450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DE4D6-3876-4933-B0BB-D80376DE716A}">
      <dsp:nvSpPr>
        <dsp:cNvPr id="0" name=""/>
        <dsp:cNvSpPr/>
      </dsp:nvSpPr>
      <dsp:spPr>
        <a:xfrm>
          <a:off x="1710550" y="0"/>
          <a:ext cx="1694643" cy="1718243"/>
        </a:xfrm>
        <a:prstGeom prst="donut">
          <a:avLst>
            <a:gd name="adj" fmla="val 11010"/>
          </a:avLst>
        </a:prstGeom>
        <a:solidFill>
          <a:srgbClr val="4472C4">
            <a:lumMod val="20000"/>
            <a:lumOff val="80000"/>
          </a:srgbClr>
        </a:solidFill>
        <a:ln w="12700" cap="flat" cmpd="sng" algn="ctr">
          <a:noFill/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7A466-DD86-4FB1-86C3-7C02542A0973}">
      <dsp:nvSpPr>
        <dsp:cNvPr id="0" name=""/>
        <dsp:cNvSpPr/>
      </dsp:nvSpPr>
      <dsp:spPr>
        <a:xfrm>
          <a:off x="0" y="157472"/>
          <a:ext cx="2054135" cy="1478156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192" t="3604" r="-1192" b="3604"/>
          </a:stretch>
        </a:blipFill>
        <a:ln w="38100" cap="flat" cmpd="sng" algn="ctr">
          <a:solidFill>
            <a:prstClr val="white"/>
          </a:solidFill>
          <a:prstDash val="solid"/>
          <a:miter lim="800000"/>
        </a:ln>
        <a:effectLst>
          <a:glow rad="101600">
            <a:prstClr val="white">
              <a:lumMod val="50000"/>
              <a:alpha val="60000"/>
            </a:prstClr>
          </a:glow>
        </a:effectLst>
        <a:scene3d>
          <a:camera prst="orthographicFront"/>
          <a:lightRig rig="threePt" dir="t"/>
        </a:scene3d>
        <a:sp3d>
          <a:bevelT prst="slope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5FB5-BF20-49C4-A6DF-653684C4B404}">
      <dsp:nvSpPr>
        <dsp:cNvPr id="0" name=""/>
        <dsp:cNvSpPr/>
      </dsp:nvSpPr>
      <dsp:spPr>
        <a:xfrm>
          <a:off x="1864547" y="195393"/>
          <a:ext cx="1362889" cy="1332489"/>
        </a:xfrm>
        <a:prstGeom prst="ellipse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064137" y="390531"/>
        <a:ext cx="963709" cy="942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491E-7DFB-4F19-9724-EBF02CAE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B9743-0AF3-4B44-B035-74C996856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4B3C-713E-4046-A036-0B5BD6FF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61CF1-6552-42BC-9137-DB2D6B14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FF023-F447-438B-9120-7AE60E7E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8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6FBD-F766-4837-908D-59F5286F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68257-0C2C-4566-B81E-A59A41BA6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DC48-82C9-4D25-99A4-48061FEE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A7159-5DA0-4680-857C-E75CD857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2AC49-32FC-466C-B74E-CC54A22B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3B415-29D3-4491-B632-1AB9DDFD5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C3011-3CAE-476F-9D55-DD8073769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3A97-CB10-4330-93AC-08EF9F9A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16952-C180-4711-8CBC-303096136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AD640-7516-437F-9766-8256F50C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F2CF-F35C-477D-B6B1-41EAB850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BC5E-98DA-471E-8CAD-45238A59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AFF0E-0428-4DD6-88A5-D63087C5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D7C83-8FF7-41C6-AC7F-798C0189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1E644-71BD-40A4-B0FB-04C34A8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1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A115-51B4-41E1-9051-B8B06581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B011D-6F94-4E12-A0CA-045F6D23B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46B9-1AA4-4162-BC5C-C651ABD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C540-F785-4AF4-920B-FF86ECF0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C72C-F9E4-4D02-8408-C23D18C2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1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D5C0-6AAA-4003-8D4F-9703CC3C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BFDDC-33D9-4D00-8971-8F6692A1A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827BE-E6DA-47C0-99FB-2783862BE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9E0CB-7602-4DF6-8267-D62F6035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623A0-3C67-46DC-9D3A-635AAC31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A2CFE-5149-4197-959B-669F5AE0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4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71A6-8997-4864-93C6-1F81EC6C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55B99-69A4-4B57-969D-84CB4FE4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52829-B99D-4E57-8B01-F195DA43F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4ACDC-0DBC-48C0-9C53-F2C13A982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84864-CF03-4A06-859B-194889B07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153E7-3D47-43F6-AEEC-CF0E40D9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491B6C-E2DF-40AD-BECF-DF0D0BDB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42293-4694-4122-AE1E-9C8C81BA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9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BB74-3249-418E-9B56-6351A4FB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0F9F5-E1B2-42D0-9AB0-9AFB9D02F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3B3FA-10D9-41EF-9DA5-718CE3769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D124B-807F-450D-BDEA-33F026D8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76C171-FB3A-466E-A769-7CA0C7E1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1EC99-B85A-4E3F-AAF9-F10FA5BE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D6770-10F4-47C4-A128-2257ECAD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6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7A0B-BF26-4CBD-99F7-55890733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E7FFA-62D4-4006-851E-ACB7EEB24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C2829-1C5F-4A6E-806F-F4B73524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E1BEF-7CF9-4778-8312-258E97D4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B11BF-2814-4865-BDC6-525592B4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75F8E-6E29-4587-A923-A7F71889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C039-3263-487B-8835-0E0EB208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30B68-CEE4-4E6C-BF08-9FF96CE8C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7CFB7-A3BC-42BE-97FC-7C6B8BBBD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77E67-52EC-4A63-AB92-6E3473C5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3470C-1C6D-4DEF-9663-E91D7500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5C60D-0E1D-442F-9CE3-89DC41AC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3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2B1E3-EB22-42C3-AF37-59ED59E1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979AD-C3DF-44E3-8E73-7F5EA499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6B2D2-5849-4D1F-AE7E-4E3367D97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A92DC-E679-4E6F-9BB9-287137F0C70A}" type="datetimeFigureOut">
              <a:rPr lang="en-US" smtClean="0"/>
              <a:t>04/06/2020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F174E-6B18-4BCF-BABE-20DD0E75D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AA4D2-4332-4C8B-A59A-D666DC8DB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4C86-654F-4358-87B8-C39592770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26" Type="http://schemas.microsoft.com/office/2007/relationships/diagramDrawing" Target="../diagrams/drawing9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34" Type="http://schemas.openxmlformats.org/officeDocument/2006/relationships/diagramQuickStyle" Target="../diagrams/quickStyle11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5" Type="http://schemas.openxmlformats.org/officeDocument/2006/relationships/diagramColors" Target="../diagrams/colors9.xml"/><Relationship Id="rId33" Type="http://schemas.openxmlformats.org/officeDocument/2006/relationships/diagramLayout" Target="../diagrams/layout11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29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24" Type="http://schemas.openxmlformats.org/officeDocument/2006/relationships/diagramQuickStyle" Target="../diagrams/quickStyle9.xml"/><Relationship Id="rId32" Type="http://schemas.openxmlformats.org/officeDocument/2006/relationships/diagramData" Target="../diagrams/data11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23" Type="http://schemas.openxmlformats.org/officeDocument/2006/relationships/diagramLayout" Target="../diagrams/layout9.xml"/><Relationship Id="rId28" Type="http://schemas.openxmlformats.org/officeDocument/2006/relationships/diagramLayout" Target="../diagrams/layout10.xml"/><Relationship Id="rId36" Type="http://schemas.microsoft.com/office/2007/relationships/diagramDrawing" Target="../diagrams/drawing11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31" Type="http://schemas.microsoft.com/office/2007/relationships/diagramDrawing" Target="../diagrams/drawing10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Relationship Id="rId22" Type="http://schemas.openxmlformats.org/officeDocument/2006/relationships/diagramData" Target="../diagrams/data9.xml"/><Relationship Id="rId27" Type="http://schemas.openxmlformats.org/officeDocument/2006/relationships/diagramData" Target="../diagrams/data10.xml"/><Relationship Id="rId30" Type="http://schemas.openxmlformats.org/officeDocument/2006/relationships/diagramColors" Target="../diagrams/colors10.xml"/><Relationship Id="rId35" Type="http://schemas.openxmlformats.org/officeDocument/2006/relationships/diagramColors" Target="../diagrams/colors11.xml"/><Relationship Id="rId8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mp"/><Relationship Id="rId3" Type="http://schemas.openxmlformats.org/officeDocument/2006/relationships/image" Target="../media/image17.tmp"/><Relationship Id="rId7" Type="http://schemas.openxmlformats.org/officeDocument/2006/relationships/image" Target="../media/image21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mp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54CC-E471-447F-842B-237D5E8DBA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FE2E9-DB13-449D-B971-E651E8899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3A9A97-7C27-442F-BF1B-EB7A13BA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6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137753-E07A-42BD-A381-F7C03E984CF8}"/>
              </a:ext>
            </a:extLst>
          </p:cNvPr>
          <p:cNvSpPr/>
          <p:nvPr/>
        </p:nvSpPr>
        <p:spPr>
          <a:xfrm>
            <a:off x="3412671" y="2624220"/>
            <a:ext cx="8548008" cy="1774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FEAD3701-A781-4E3E-BF0E-47D5407BEE22}"/>
              </a:ext>
            </a:extLst>
          </p:cNvPr>
          <p:cNvSpPr/>
          <p:nvPr/>
        </p:nvSpPr>
        <p:spPr>
          <a:xfrm>
            <a:off x="0" y="687470"/>
            <a:ext cx="3771900" cy="6170530"/>
          </a:xfrm>
          <a:custGeom>
            <a:avLst/>
            <a:gdLst>
              <a:gd name="connsiteX0" fmla="*/ 0 w 3181350"/>
              <a:gd name="connsiteY0" fmla="*/ 0 h 6151480"/>
              <a:gd name="connsiteX1" fmla="*/ 3181350 w 3181350"/>
              <a:gd name="connsiteY1" fmla="*/ 0 h 6151480"/>
              <a:gd name="connsiteX2" fmla="*/ 3181350 w 3181350"/>
              <a:gd name="connsiteY2" fmla="*/ 6151480 h 6151480"/>
              <a:gd name="connsiteX3" fmla="*/ 0 w 3181350"/>
              <a:gd name="connsiteY3" fmla="*/ 6151480 h 6151480"/>
              <a:gd name="connsiteX4" fmla="*/ 0 w 3181350"/>
              <a:gd name="connsiteY4" fmla="*/ 0 h 6151480"/>
              <a:gd name="connsiteX0" fmla="*/ 0 w 3714750"/>
              <a:gd name="connsiteY0" fmla="*/ 19050 h 6170530"/>
              <a:gd name="connsiteX1" fmla="*/ 3714750 w 3714750"/>
              <a:gd name="connsiteY1" fmla="*/ 0 h 6170530"/>
              <a:gd name="connsiteX2" fmla="*/ 3181350 w 3714750"/>
              <a:gd name="connsiteY2" fmla="*/ 6170530 h 6170530"/>
              <a:gd name="connsiteX3" fmla="*/ 0 w 3714750"/>
              <a:gd name="connsiteY3" fmla="*/ 6170530 h 6170530"/>
              <a:gd name="connsiteX4" fmla="*/ 0 w 3714750"/>
              <a:gd name="connsiteY4" fmla="*/ 19050 h 6170530"/>
              <a:gd name="connsiteX0" fmla="*/ 0 w 3714750"/>
              <a:gd name="connsiteY0" fmla="*/ 19050 h 6227680"/>
              <a:gd name="connsiteX1" fmla="*/ 3714750 w 3714750"/>
              <a:gd name="connsiteY1" fmla="*/ 0 h 6227680"/>
              <a:gd name="connsiteX2" fmla="*/ 2343150 w 3714750"/>
              <a:gd name="connsiteY2" fmla="*/ 6227680 h 6227680"/>
              <a:gd name="connsiteX3" fmla="*/ 0 w 3714750"/>
              <a:gd name="connsiteY3" fmla="*/ 6170530 h 6227680"/>
              <a:gd name="connsiteX4" fmla="*/ 0 w 3714750"/>
              <a:gd name="connsiteY4" fmla="*/ 19050 h 6227680"/>
              <a:gd name="connsiteX0" fmla="*/ 0 w 3714750"/>
              <a:gd name="connsiteY0" fmla="*/ 19050 h 6208630"/>
              <a:gd name="connsiteX1" fmla="*/ 3714750 w 3714750"/>
              <a:gd name="connsiteY1" fmla="*/ 0 h 6208630"/>
              <a:gd name="connsiteX2" fmla="*/ 2343150 w 3714750"/>
              <a:gd name="connsiteY2" fmla="*/ 6208630 h 6208630"/>
              <a:gd name="connsiteX3" fmla="*/ 0 w 3714750"/>
              <a:gd name="connsiteY3" fmla="*/ 6170530 h 6208630"/>
              <a:gd name="connsiteX4" fmla="*/ 0 w 3714750"/>
              <a:gd name="connsiteY4" fmla="*/ 19050 h 6208630"/>
              <a:gd name="connsiteX0" fmla="*/ 0 w 3771900"/>
              <a:gd name="connsiteY0" fmla="*/ 19050 h 6208630"/>
              <a:gd name="connsiteX1" fmla="*/ 3771900 w 3771900"/>
              <a:gd name="connsiteY1" fmla="*/ 0 h 6208630"/>
              <a:gd name="connsiteX2" fmla="*/ 2343150 w 3771900"/>
              <a:gd name="connsiteY2" fmla="*/ 6208630 h 6208630"/>
              <a:gd name="connsiteX3" fmla="*/ 0 w 3771900"/>
              <a:gd name="connsiteY3" fmla="*/ 6170530 h 6208630"/>
              <a:gd name="connsiteX4" fmla="*/ 0 w 3771900"/>
              <a:gd name="connsiteY4" fmla="*/ 19050 h 6208630"/>
              <a:gd name="connsiteX0" fmla="*/ 0 w 3771900"/>
              <a:gd name="connsiteY0" fmla="*/ 19050 h 6170530"/>
              <a:gd name="connsiteX1" fmla="*/ 3771900 w 3771900"/>
              <a:gd name="connsiteY1" fmla="*/ 0 h 6170530"/>
              <a:gd name="connsiteX2" fmla="*/ 2362200 w 3771900"/>
              <a:gd name="connsiteY2" fmla="*/ 6151480 h 6170530"/>
              <a:gd name="connsiteX3" fmla="*/ 0 w 3771900"/>
              <a:gd name="connsiteY3" fmla="*/ 6170530 h 6170530"/>
              <a:gd name="connsiteX4" fmla="*/ 0 w 3771900"/>
              <a:gd name="connsiteY4" fmla="*/ 19050 h 617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6170530">
                <a:moveTo>
                  <a:pt x="0" y="19050"/>
                </a:moveTo>
                <a:lnTo>
                  <a:pt x="3771900" y="0"/>
                </a:lnTo>
                <a:lnTo>
                  <a:pt x="2362200" y="6151480"/>
                </a:lnTo>
                <a:lnTo>
                  <a:pt x="0" y="6170530"/>
                </a:lnTo>
                <a:lnTo>
                  <a:pt x="0" y="1905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41F30-ECBB-4728-9EC5-107486CCFC98}"/>
              </a:ext>
            </a:extLst>
          </p:cNvPr>
          <p:cNvSpPr txBox="1"/>
          <p:nvPr/>
        </p:nvSpPr>
        <p:spPr>
          <a:xfrm>
            <a:off x="0" y="1992750"/>
            <a:ext cx="318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Stencil" panose="040409050D0802020404" pitchFamily="82" charset="0"/>
              </a:rPr>
              <a:t>NGS -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Stencil" panose="040409050D0802020404" pitchFamily="82" charset="0"/>
              </a:rPr>
              <a:t>SOLUTIONS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1B45-F8E9-429E-8701-321A418E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665" y="2694058"/>
            <a:ext cx="8548014" cy="17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5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C966C58-59C4-40C2-8781-7F00EA215F54}"/>
              </a:ext>
            </a:extLst>
          </p:cNvPr>
          <p:cNvSpPr/>
          <p:nvPr/>
        </p:nvSpPr>
        <p:spPr>
          <a:xfrm>
            <a:off x="421103" y="1583213"/>
            <a:ext cx="4140776" cy="25506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586F8-D72F-4E5A-ADCD-5D3FADA3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2" y="1564163"/>
            <a:ext cx="4099778" cy="2550637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3A9A97-7C27-442F-BF1B-EB7A13BA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F7DAA0-C52F-437A-BB8F-2E6FC11E16D7}"/>
              </a:ext>
            </a:extLst>
          </p:cNvPr>
          <p:cNvSpPr txBox="1"/>
          <p:nvPr/>
        </p:nvSpPr>
        <p:spPr>
          <a:xfrm>
            <a:off x="270152" y="852479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effectLst>
                  <a:reflection blurRad="6350" stA="55000" endA="300" endPos="45500" dir="5400000" sy="-100000" algn="bl" rotWithShape="0"/>
                </a:effectLst>
                <a:latin typeface="Stencil" panose="040409050D0802020404" pitchFamily="82" charset="0"/>
              </a:rPr>
              <a:t>NGS - SOLUTIONS</a:t>
            </a:r>
          </a:p>
        </p:txBody>
      </p:sp>
    </p:spTree>
    <p:extLst>
      <p:ext uri="{BB962C8B-B14F-4D97-AF65-F5344CB8AC3E}">
        <p14:creationId xmlns:p14="http://schemas.microsoft.com/office/powerpoint/2010/main" val="114577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1295532-ACD0-4BF8-B98E-968867569AA5}"/>
              </a:ext>
            </a:extLst>
          </p:cNvPr>
          <p:cNvSpPr/>
          <p:nvPr/>
        </p:nvSpPr>
        <p:spPr>
          <a:xfrm>
            <a:off x="5694534" y="706520"/>
            <a:ext cx="6227314" cy="4781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966C58-59C4-40C2-8781-7F00EA215F54}"/>
              </a:ext>
            </a:extLst>
          </p:cNvPr>
          <p:cNvSpPr/>
          <p:nvPr/>
        </p:nvSpPr>
        <p:spPr>
          <a:xfrm>
            <a:off x="421103" y="1583213"/>
            <a:ext cx="4140776" cy="25506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586F8-D72F-4E5A-ADCD-5D3FADA3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2" y="1564163"/>
            <a:ext cx="4099778" cy="2550637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3A9A97-7C27-442F-BF1B-EB7A13BA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ED5706-422B-4925-8B9F-5F909847B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183" y="695325"/>
            <a:ext cx="6091665" cy="4781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2455F3-0952-4E81-A394-ACDA7838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13" y="5459571"/>
            <a:ext cx="6664174" cy="13838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F7DAA0-C52F-437A-BB8F-2E6FC11E16D7}"/>
              </a:ext>
            </a:extLst>
          </p:cNvPr>
          <p:cNvSpPr txBox="1"/>
          <p:nvPr/>
        </p:nvSpPr>
        <p:spPr>
          <a:xfrm>
            <a:off x="270152" y="852479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effectLst>
                  <a:reflection blurRad="6350" stA="55000" endA="300" endPos="45500" dir="5400000" sy="-100000" algn="bl" rotWithShape="0"/>
                </a:effectLst>
                <a:latin typeface="Stencil" panose="040409050D0802020404" pitchFamily="82" charset="0"/>
              </a:rPr>
              <a:t>NGS - SOLUTIONS</a:t>
            </a:r>
          </a:p>
        </p:txBody>
      </p:sp>
    </p:spTree>
    <p:extLst>
      <p:ext uri="{BB962C8B-B14F-4D97-AF65-F5344CB8AC3E}">
        <p14:creationId xmlns:p14="http://schemas.microsoft.com/office/powerpoint/2010/main" val="202696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FB6E4-2C28-427E-AAFC-70A8AE57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65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2CB2FB-EA8A-4AA4-ABDB-B1F354AD8739}"/>
              </a:ext>
            </a:extLst>
          </p:cNvPr>
          <p:cNvSpPr/>
          <p:nvPr/>
        </p:nvSpPr>
        <p:spPr>
          <a:xfrm>
            <a:off x="2823033" y="1274906"/>
            <a:ext cx="1462877" cy="91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155AF-8E00-421B-A4FC-544A49BD17A7}"/>
              </a:ext>
            </a:extLst>
          </p:cNvPr>
          <p:cNvSpPr txBox="1"/>
          <p:nvPr/>
        </p:nvSpPr>
        <p:spPr>
          <a:xfrm>
            <a:off x="2712833" y="803687"/>
            <a:ext cx="317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NGS Solutions – Applications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1DD4D-DF1C-4EAE-B8D0-DC2C7022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52" y="803687"/>
            <a:ext cx="955152" cy="1138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985D15-56E3-487B-90FE-321F0165C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048" y="2551333"/>
            <a:ext cx="1238423" cy="10273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5D03D0-7B96-45E9-86E6-C93553F119BF}"/>
              </a:ext>
            </a:extLst>
          </p:cNvPr>
          <p:cNvSpPr txBox="1"/>
          <p:nvPr/>
        </p:nvSpPr>
        <p:spPr>
          <a:xfrm>
            <a:off x="2738158" y="2437114"/>
            <a:ext cx="317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NGS Solutions – Market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A0A920-9224-4D86-872F-EAB6B898236E}"/>
              </a:ext>
            </a:extLst>
          </p:cNvPr>
          <p:cNvSpPr/>
          <p:nvPr/>
        </p:nvSpPr>
        <p:spPr>
          <a:xfrm>
            <a:off x="2852619" y="2864210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35444-B322-4015-BEE2-63D000626F76}"/>
              </a:ext>
            </a:extLst>
          </p:cNvPr>
          <p:cNvSpPr/>
          <p:nvPr/>
        </p:nvSpPr>
        <p:spPr>
          <a:xfrm>
            <a:off x="4895625" y="2864210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64CF61-8ADA-4EA4-8710-202D0ADBE6CF}"/>
              </a:ext>
            </a:extLst>
          </p:cNvPr>
          <p:cNvSpPr/>
          <p:nvPr/>
        </p:nvSpPr>
        <p:spPr>
          <a:xfrm>
            <a:off x="6938631" y="2864210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CE93CF-D023-4B57-B189-9F4353434E43}"/>
              </a:ext>
            </a:extLst>
          </p:cNvPr>
          <p:cNvSpPr/>
          <p:nvPr/>
        </p:nvSpPr>
        <p:spPr>
          <a:xfrm>
            <a:off x="8981637" y="2864210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40AFA7-5A16-4ED1-A98F-7A84EE95634A}"/>
              </a:ext>
            </a:extLst>
          </p:cNvPr>
          <p:cNvSpPr/>
          <p:nvPr/>
        </p:nvSpPr>
        <p:spPr>
          <a:xfrm>
            <a:off x="3822441" y="4242844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BF4DE8-4F01-4FBA-8C0C-F33882D2444A}"/>
              </a:ext>
            </a:extLst>
          </p:cNvPr>
          <p:cNvSpPr/>
          <p:nvPr/>
        </p:nvSpPr>
        <p:spPr>
          <a:xfrm>
            <a:off x="5980325" y="4242843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4535C4-D417-43DF-B1F2-45FAD9D6A28D}"/>
              </a:ext>
            </a:extLst>
          </p:cNvPr>
          <p:cNvSpPr/>
          <p:nvPr/>
        </p:nvSpPr>
        <p:spPr>
          <a:xfrm>
            <a:off x="8138209" y="4242842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4E2192-5CE6-4BB6-ADDB-DE3191C73C23}"/>
              </a:ext>
            </a:extLst>
          </p:cNvPr>
          <p:cNvSpPr/>
          <p:nvPr/>
        </p:nvSpPr>
        <p:spPr>
          <a:xfrm>
            <a:off x="4891787" y="1274903"/>
            <a:ext cx="1462877" cy="91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46EFBF-CDDC-4A92-85BE-0E72DD99407A}"/>
              </a:ext>
            </a:extLst>
          </p:cNvPr>
          <p:cNvSpPr/>
          <p:nvPr/>
        </p:nvSpPr>
        <p:spPr>
          <a:xfrm>
            <a:off x="9049729" y="1340286"/>
            <a:ext cx="1462877" cy="91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27EA9E-2B64-443F-8AE6-ACAF84ED95D5}"/>
              </a:ext>
            </a:extLst>
          </p:cNvPr>
          <p:cNvSpPr/>
          <p:nvPr/>
        </p:nvSpPr>
        <p:spPr>
          <a:xfrm>
            <a:off x="6970758" y="1324156"/>
            <a:ext cx="1462877" cy="91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30F613-5A18-4C34-9688-ED3F1397A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80" y="5477885"/>
            <a:ext cx="1398299" cy="11972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5EF7A2B-DF98-4B67-9F03-A5E94BCC0244}"/>
              </a:ext>
            </a:extLst>
          </p:cNvPr>
          <p:cNvSpPr txBox="1"/>
          <p:nvPr/>
        </p:nvSpPr>
        <p:spPr>
          <a:xfrm>
            <a:off x="2804523" y="5349485"/>
            <a:ext cx="317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NGS Solutions – Tailor made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46D061-97EA-4415-8315-CA160C899096}"/>
              </a:ext>
            </a:extLst>
          </p:cNvPr>
          <p:cNvSpPr/>
          <p:nvPr/>
        </p:nvSpPr>
        <p:spPr>
          <a:xfrm>
            <a:off x="2817667" y="5679242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621638-3ECD-4CF9-A92B-C460905F816F}"/>
              </a:ext>
            </a:extLst>
          </p:cNvPr>
          <p:cNvSpPr/>
          <p:nvPr/>
        </p:nvSpPr>
        <p:spPr>
          <a:xfrm>
            <a:off x="4975551" y="5679241"/>
            <a:ext cx="1452812" cy="9958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3">
            <a:extLst>
              <a:ext uri="{FF2B5EF4-FFF2-40B4-BE49-F238E27FC236}">
                <a16:creationId xmlns:a16="http://schemas.microsoft.com/office/drawing/2014/main" id="{715046A5-5F38-4286-9471-431E6EC68641}"/>
              </a:ext>
            </a:extLst>
          </p:cNvPr>
          <p:cNvSpPr/>
          <p:nvPr/>
        </p:nvSpPr>
        <p:spPr>
          <a:xfrm>
            <a:off x="1214438" y="1100138"/>
            <a:ext cx="5386387" cy="5386387"/>
          </a:xfrm>
          <a:prstGeom prst="blockArc">
            <a:avLst>
              <a:gd name="adj1" fmla="val 20370448"/>
              <a:gd name="adj2" fmla="val 2775003"/>
              <a:gd name="adj3" fmla="val 3494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E19F6-5B03-4CA6-8805-2646293A4395}"/>
              </a:ext>
            </a:extLst>
          </p:cNvPr>
          <p:cNvSpPr/>
          <p:nvPr/>
        </p:nvSpPr>
        <p:spPr>
          <a:xfrm>
            <a:off x="2379007" y="5111531"/>
            <a:ext cx="30572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>
                  <a:noFill/>
                </a:ln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Application</a:t>
            </a: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964D9B1-2CBA-48BA-B617-7F55841BE430}"/>
              </a:ext>
            </a:extLst>
          </p:cNvPr>
          <p:cNvSpPr/>
          <p:nvPr/>
        </p:nvSpPr>
        <p:spPr>
          <a:xfrm>
            <a:off x="1214436" y="1100138"/>
            <a:ext cx="5386387" cy="5386387"/>
          </a:xfrm>
          <a:prstGeom prst="blockArc">
            <a:avLst>
              <a:gd name="adj1" fmla="val 8061201"/>
              <a:gd name="adj2" fmla="val 12067695"/>
              <a:gd name="adj3" fmla="val 3528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67B199EA-6F22-4A92-85DB-A9CF110779E8}"/>
              </a:ext>
            </a:extLst>
          </p:cNvPr>
          <p:cNvSpPr/>
          <p:nvPr/>
        </p:nvSpPr>
        <p:spPr>
          <a:xfrm rot="5087776">
            <a:off x="1214435" y="1100138"/>
            <a:ext cx="5386387" cy="5386387"/>
          </a:xfrm>
          <a:prstGeom prst="blockArc">
            <a:avLst>
              <a:gd name="adj1" fmla="val 7022066"/>
              <a:gd name="adj2" fmla="val 11090078"/>
              <a:gd name="adj3" fmla="val 350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704BC91F-9FC1-4A96-87E3-896271F84F55}"/>
              </a:ext>
            </a:extLst>
          </p:cNvPr>
          <p:cNvSpPr/>
          <p:nvPr/>
        </p:nvSpPr>
        <p:spPr>
          <a:xfrm rot="9237697">
            <a:off x="1214434" y="1100138"/>
            <a:ext cx="5386387" cy="5386387"/>
          </a:xfrm>
          <a:prstGeom prst="blockArc">
            <a:avLst>
              <a:gd name="adj1" fmla="val 7000359"/>
              <a:gd name="adj2" fmla="val 11027399"/>
              <a:gd name="adj3" fmla="val 3535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6EBB2-CB98-4ABD-83EB-131A945D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29" y="3397917"/>
            <a:ext cx="1908573" cy="11637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BB31FF-C41D-4F20-B4E4-89455E9C1CDC}"/>
              </a:ext>
            </a:extLst>
          </p:cNvPr>
          <p:cNvSpPr/>
          <p:nvPr/>
        </p:nvSpPr>
        <p:spPr>
          <a:xfrm>
            <a:off x="1817508" y="4212965"/>
            <a:ext cx="13740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rPr>
              <a:t>rooftop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F8167A-65E5-4FB8-B480-1029228B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76" y="1726062"/>
            <a:ext cx="1908573" cy="11637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BF7A46-48CF-41C4-A208-1157F17D9AFF}"/>
              </a:ext>
            </a:extLst>
          </p:cNvPr>
          <p:cNvSpPr/>
          <p:nvPr/>
        </p:nvSpPr>
        <p:spPr>
          <a:xfrm>
            <a:off x="2504555" y="2541110"/>
            <a:ext cx="13740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rPr>
              <a:t>rooftop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A61988-772B-4D12-B386-9D950CFC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130" y="1712526"/>
            <a:ext cx="1908573" cy="11637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  <a:softEdge rad="63500"/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411D3C1-E5DC-4428-AC8A-2D782ABEC9D8}"/>
              </a:ext>
            </a:extLst>
          </p:cNvPr>
          <p:cNvSpPr/>
          <p:nvPr/>
        </p:nvSpPr>
        <p:spPr>
          <a:xfrm>
            <a:off x="4505609" y="2527574"/>
            <a:ext cx="13740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rPr>
              <a:t>rooftop</a:t>
            </a:r>
          </a:p>
        </p:txBody>
      </p:sp>
    </p:spTree>
    <p:extLst>
      <p:ext uri="{BB962C8B-B14F-4D97-AF65-F5344CB8AC3E}">
        <p14:creationId xmlns:p14="http://schemas.microsoft.com/office/powerpoint/2010/main" val="409073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FCBB8EE-7721-461C-9511-D9B363F5455E}"/>
              </a:ext>
            </a:extLst>
          </p:cNvPr>
          <p:cNvGrpSpPr/>
          <p:nvPr/>
        </p:nvGrpSpPr>
        <p:grpSpPr>
          <a:xfrm>
            <a:off x="454353" y="624838"/>
            <a:ext cx="7949704" cy="5137496"/>
            <a:chOff x="454353" y="624838"/>
            <a:chExt cx="7949704" cy="51374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8E19F6-5B03-4CA6-8805-2646293A4395}"/>
                </a:ext>
              </a:extLst>
            </p:cNvPr>
            <p:cNvSpPr/>
            <p:nvPr/>
          </p:nvSpPr>
          <p:spPr>
            <a:xfrm>
              <a:off x="2796648" y="2891876"/>
              <a:ext cx="3427541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5400000" algn="t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>
                    <a:noFill/>
                  </a:ln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tencil" panose="040409050D0802020404" pitchFamily="82" charset="0"/>
                </a:rPr>
                <a:t>APPLICATION</a:t>
              </a:r>
            </a:p>
          </p:txBody>
        </p:sp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32CEF011-6CB6-467A-A2A5-007DFFBEB78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9294017"/>
                </p:ext>
              </p:extLst>
            </p:nvPr>
          </p:nvGraphicFramePr>
          <p:xfrm>
            <a:off x="455087" y="3420904"/>
            <a:ext cx="3709575" cy="23414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A980DE-E463-48DF-ABE3-B871D2E575A7}"/>
                </a:ext>
              </a:extLst>
            </p:cNvPr>
            <p:cNvSpPr/>
            <p:nvPr/>
          </p:nvSpPr>
          <p:spPr>
            <a:xfrm>
              <a:off x="2437193" y="4308892"/>
              <a:ext cx="156645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rooftop</a:t>
              </a:r>
            </a:p>
          </p:txBody>
        </p:sp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A19B6B86-21A5-4DE7-A1E3-934CE5EB82C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5561226"/>
                </p:ext>
              </p:extLst>
            </p:nvPr>
          </p:nvGraphicFramePr>
          <p:xfrm>
            <a:off x="454353" y="706855"/>
            <a:ext cx="3709576" cy="22572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91257-F1D3-48E1-BC45-5D27ACA5600E}"/>
                </a:ext>
              </a:extLst>
            </p:cNvPr>
            <p:cNvSpPr/>
            <p:nvPr/>
          </p:nvSpPr>
          <p:spPr>
            <a:xfrm>
              <a:off x="2532444" y="1564108"/>
              <a:ext cx="137829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water</a:t>
              </a:r>
            </a:p>
          </p:txBody>
        </p:sp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id="{90571902-0447-4554-A68D-7E67293C45E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55133864"/>
                </p:ext>
              </p:extLst>
            </p:nvPr>
          </p:nvGraphicFramePr>
          <p:xfrm>
            <a:off x="4802767" y="624838"/>
            <a:ext cx="3601290" cy="2297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EFCB8B-BF49-49FF-847F-B228AA42A128}"/>
                </a:ext>
              </a:extLst>
            </p:cNvPr>
            <p:cNvSpPr/>
            <p:nvPr/>
          </p:nvSpPr>
          <p:spPr>
            <a:xfrm>
              <a:off x="5204139" y="1532521"/>
              <a:ext cx="99418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land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4C47967F-093D-4ABA-BB5A-02C1AB1F63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0273314"/>
                </p:ext>
              </p:extLst>
            </p:nvPr>
          </p:nvGraphicFramePr>
          <p:xfrm>
            <a:off x="4802767" y="3420904"/>
            <a:ext cx="3601290" cy="22970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14F08A-DC7D-488F-9E39-A116AB23337F}"/>
                </a:ext>
              </a:extLst>
            </p:cNvPr>
            <p:cNvSpPr/>
            <p:nvPr/>
          </p:nvSpPr>
          <p:spPr>
            <a:xfrm>
              <a:off x="4997953" y="4203131"/>
              <a:ext cx="140455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c</a:t>
              </a:r>
              <a:r>
                <a:rPr lang="en-US" sz="24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arshed</a:t>
              </a:r>
            </a:p>
            <a:p>
              <a:pPr algn="ctr"/>
              <a:r>
                <a:rPr lang="en-US" sz="24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carport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FBF30E-78FE-4D82-BBA1-8C0540C10BE2}"/>
                </a:ext>
              </a:extLst>
            </p:cNvPr>
            <p:cNvCxnSpPr>
              <a:cxnSpLocks/>
            </p:cNvCxnSpPr>
            <p:nvPr/>
          </p:nvCxnSpPr>
          <p:spPr>
            <a:xfrm>
              <a:off x="5022017" y="4618629"/>
              <a:ext cx="1404551" cy="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414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DC017-9C0F-40FC-8396-85E43DCC40B0}"/>
              </a:ext>
            </a:extLst>
          </p:cNvPr>
          <p:cNvGrpSpPr/>
          <p:nvPr/>
        </p:nvGrpSpPr>
        <p:grpSpPr>
          <a:xfrm>
            <a:off x="1041863" y="-971452"/>
            <a:ext cx="9855338" cy="7780211"/>
            <a:chOff x="1041863" y="-971452"/>
            <a:chExt cx="9855338" cy="77802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8E19F6-5B03-4CA6-8805-2646293A4395}"/>
                </a:ext>
              </a:extLst>
            </p:cNvPr>
            <p:cNvSpPr/>
            <p:nvPr/>
          </p:nvSpPr>
          <p:spPr>
            <a:xfrm>
              <a:off x="4748837" y="3368126"/>
              <a:ext cx="2533066" cy="7078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5400000" algn="t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>
                  <a:ln w="0">
                    <a:noFill/>
                  </a:ln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tencil" panose="040409050D0802020404" pitchFamily="82" charset="0"/>
                </a:rPr>
                <a:t>MARKETS</a:t>
              </a:r>
            </a:p>
          </p:txBody>
        </p:sp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4C47967F-093D-4ABA-BB5A-02C1AB1F63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06551030"/>
                </p:ext>
              </p:extLst>
            </p:nvPr>
          </p:nvGraphicFramePr>
          <p:xfrm>
            <a:off x="6481783" y="5088376"/>
            <a:ext cx="3405194" cy="17203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14F08A-DC7D-488F-9E39-A116AB23337F}"/>
                </a:ext>
              </a:extLst>
            </p:cNvPr>
            <p:cNvSpPr/>
            <p:nvPr/>
          </p:nvSpPr>
          <p:spPr>
            <a:xfrm>
              <a:off x="6612224" y="5636860"/>
              <a:ext cx="145219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industrial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3A3F89B2-0034-40C7-B48A-E05A8AF757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23652178"/>
                </p:ext>
              </p:extLst>
            </p:nvPr>
          </p:nvGraphicFramePr>
          <p:xfrm>
            <a:off x="7492007" y="3257308"/>
            <a:ext cx="3405194" cy="17203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A041E5-5EAD-4DFF-B321-2298B092FB40}"/>
                </a:ext>
              </a:extLst>
            </p:cNvPr>
            <p:cNvSpPr/>
            <p:nvPr/>
          </p:nvSpPr>
          <p:spPr>
            <a:xfrm>
              <a:off x="7655464" y="3801536"/>
              <a:ext cx="1452199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commercial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graphicFrame>
          <p:nvGraphicFramePr>
            <p:cNvPr id="20" name="Diagram 19">
              <a:extLst>
                <a:ext uri="{FF2B5EF4-FFF2-40B4-BE49-F238E27FC236}">
                  <a16:creationId xmlns:a16="http://schemas.microsoft.com/office/drawing/2014/main" id="{FDE616C5-21EE-4191-ADB6-5CC4C471EC6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7856339"/>
                </p:ext>
              </p:extLst>
            </p:nvPr>
          </p:nvGraphicFramePr>
          <p:xfrm>
            <a:off x="7203559" y="1223332"/>
            <a:ext cx="3405194" cy="17203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3BFA3E-97B5-42C2-AAAE-8DA9C6ABC1CC}"/>
                </a:ext>
              </a:extLst>
            </p:cNvPr>
            <p:cNvSpPr/>
            <p:nvPr/>
          </p:nvSpPr>
          <p:spPr>
            <a:xfrm>
              <a:off x="7363031" y="1839850"/>
              <a:ext cx="1452199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mining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graphicFrame>
          <p:nvGraphicFramePr>
            <p:cNvPr id="22" name="Diagram 21">
              <a:extLst>
                <a:ext uri="{FF2B5EF4-FFF2-40B4-BE49-F238E27FC236}">
                  <a16:creationId xmlns:a16="http://schemas.microsoft.com/office/drawing/2014/main" id="{F26297F6-B7BB-4E2D-AA00-FAF3CC08C1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0744308"/>
                </p:ext>
              </p:extLst>
            </p:nvPr>
          </p:nvGraphicFramePr>
          <p:xfrm>
            <a:off x="4876814" y="-971452"/>
            <a:ext cx="2609836" cy="33146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8790DC-6DCF-4401-B5A1-231C9D047584}"/>
                </a:ext>
              </a:extLst>
            </p:cNvPr>
            <p:cNvSpPr/>
            <p:nvPr/>
          </p:nvSpPr>
          <p:spPr>
            <a:xfrm>
              <a:off x="5339331" y="852242"/>
              <a:ext cx="1636374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pharma</a:t>
              </a:r>
              <a:endParaRPr lang="en-US" sz="28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graphicFrame>
          <p:nvGraphicFramePr>
            <p:cNvPr id="24" name="Diagram 23">
              <a:extLst>
                <a:ext uri="{FF2B5EF4-FFF2-40B4-BE49-F238E27FC236}">
                  <a16:creationId xmlns:a16="http://schemas.microsoft.com/office/drawing/2014/main" id="{7EFBABB3-5514-431A-920F-357644882E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90213110"/>
                </p:ext>
              </p:extLst>
            </p:nvPr>
          </p:nvGraphicFramePr>
          <p:xfrm>
            <a:off x="1532711" y="1159793"/>
            <a:ext cx="3405194" cy="17203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2" r:lo="rId23" r:qs="rId24" r:cs="rId25"/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94646E6-09BD-4DD9-9ECF-88EDF345BA5E}"/>
                </a:ext>
              </a:extLst>
            </p:cNvPr>
            <p:cNvSpPr/>
            <p:nvPr/>
          </p:nvSpPr>
          <p:spPr>
            <a:xfrm>
              <a:off x="3358377" y="1756885"/>
              <a:ext cx="1452199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textile</a:t>
              </a:r>
              <a:endParaRPr lang="en-US" sz="28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graphicFrame>
          <p:nvGraphicFramePr>
            <p:cNvPr id="26" name="Diagram 25">
              <a:extLst>
                <a:ext uri="{FF2B5EF4-FFF2-40B4-BE49-F238E27FC236}">
                  <a16:creationId xmlns:a16="http://schemas.microsoft.com/office/drawing/2014/main" id="{0999A8C5-9E5B-4120-A1D9-E210294A92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17400631"/>
                </p:ext>
              </p:extLst>
            </p:nvPr>
          </p:nvGraphicFramePr>
          <p:xfrm>
            <a:off x="1041863" y="3215726"/>
            <a:ext cx="3405194" cy="17203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7" r:lo="rId28" r:qs="rId29" r:cs="rId30"/>
            </a:graphicData>
          </a:graphic>
        </p:graphicFrame>
        <p:graphicFrame>
          <p:nvGraphicFramePr>
            <p:cNvPr id="27" name="Diagram 26">
              <a:extLst>
                <a:ext uri="{FF2B5EF4-FFF2-40B4-BE49-F238E27FC236}">
                  <a16:creationId xmlns:a16="http://schemas.microsoft.com/office/drawing/2014/main" id="{292AD980-716E-45E1-8501-560B825813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6741146"/>
                </p:ext>
              </p:extLst>
            </p:nvPr>
          </p:nvGraphicFramePr>
          <p:xfrm>
            <a:off x="2171876" y="5039433"/>
            <a:ext cx="3405194" cy="17203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A3D3673-E49C-43CF-AD1D-D5F2BCECE6EF}"/>
                </a:ext>
              </a:extLst>
            </p:cNvPr>
            <p:cNvSpPr/>
            <p:nvPr/>
          </p:nvSpPr>
          <p:spPr>
            <a:xfrm>
              <a:off x="3983587" y="5403874"/>
              <a:ext cx="1452199" cy="8925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auto</a:t>
              </a:r>
              <a:endParaRPr lang="en-US" sz="240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mobile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9C5A013-007A-43F1-80AB-AAD5FE38F815}"/>
                </a:ext>
              </a:extLst>
            </p:cNvPr>
            <p:cNvSpPr/>
            <p:nvPr/>
          </p:nvSpPr>
          <p:spPr>
            <a:xfrm>
              <a:off x="2869165" y="3672840"/>
              <a:ext cx="1452199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food &amp; </a:t>
              </a:r>
              <a:r>
                <a:rPr lang="en-US" sz="20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beverage</a:t>
              </a:r>
              <a:endParaRPr lang="en-US" sz="20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98A43-5A18-4F3C-9013-E0420B67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14" y="801881"/>
            <a:ext cx="2347803" cy="1417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868D8-86F1-4A9B-9649-1C856EDA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61" y="2666893"/>
            <a:ext cx="2362530" cy="1524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5E4F1-C39F-4BA8-83A7-16F04A33A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434" y="2771683"/>
            <a:ext cx="2162477" cy="1419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D7B58-FC83-4235-BB08-8BFC747C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513" y="2771683"/>
            <a:ext cx="2172003" cy="1505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A4A0D-2F5E-4BC1-851C-6ED7F8EBF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619" y="758500"/>
            <a:ext cx="2210108" cy="145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F94D1-5923-42E1-9D3E-75198B2BE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88" y="4716391"/>
            <a:ext cx="2162477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DA86C-2D49-4D7E-BCB7-3BB3E4667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88" y="720394"/>
            <a:ext cx="2343477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084F4-04AA-4243-AFB1-6351FC069488}"/>
              </a:ext>
            </a:extLst>
          </p:cNvPr>
          <p:cNvGrpSpPr/>
          <p:nvPr/>
        </p:nvGrpSpPr>
        <p:grpSpPr>
          <a:xfrm>
            <a:off x="560078" y="2037126"/>
            <a:ext cx="10900123" cy="2315702"/>
            <a:chOff x="560078" y="2037126"/>
            <a:chExt cx="10900123" cy="23157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8E19F6-5B03-4CA6-8805-2646293A4395}"/>
                </a:ext>
              </a:extLst>
            </p:cNvPr>
            <p:cNvSpPr/>
            <p:nvPr/>
          </p:nvSpPr>
          <p:spPr>
            <a:xfrm>
              <a:off x="4477608" y="2604119"/>
              <a:ext cx="3236784" cy="1200329"/>
            </a:xfrm>
            <a:prstGeom prst="rect">
              <a:avLst/>
            </a:prstGeom>
            <a:noFill/>
            <a:ln>
              <a:noFill/>
            </a:ln>
            <a:effectLst>
              <a:outerShdw blurRad="50800" dist="25400" dir="5400000" algn="t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0" cap="none" spc="0" dirty="0">
                  <a:ln w="0">
                    <a:noFill/>
                  </a:ln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tencil" panose="040409050D0802020404" pitchFamily="82" charset="0"/>
                </a:rPr>
                <a:t>Tailor Made </a:t>
              </a:r>
            </a:p>
            <a:p>
              <a:pPr algn="ctr"/>
              <a:r>
                <a:rPr lang="en-US" sz="3600" dirty="0">
                  <a:ln w="0">
                    <a:noFill/>
                  </a:ln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tencil" panose="040409050D0802020404" pitchFamily="82" charset="0"/>
                </a:rPr>
                <a:t>Solutions</a:t>
              </a:r>
              <a:endParaRPr lang="en-US" sz="3600" b="0" cap="none" spc="0" dirty="0">
                <a:ln w="0">
                  <a:noFill/>
                </a:ln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encil" panose="040409050D0802020404" pitchFamily="82" charset="0"/>
              </a:endParaRPr>
            </a:p>
          </p:txBody>
        </p:sp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A19B6B86-21A5-4DE7-A1E3-934CE5EB82C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8246487"/>
                </p:ext>
              </p:extLst>
            </p:nvPr>
          </p:nvGraphicFramePr>
          <p:xfrm>
            <a:off x="560078" y="2037126"/>
            <a:ext cx="3709576" cy="22572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A91257-F1D3-48E1-BC45-5D27ACA5600E}"/>
                </a:ext>
              </a:extLst>
            </p:cNvPr>
            <p:cNvSpPr/>
            <p:nvPr/>
          </p:nvSpPr>
          <p:spPr>
            <a:xfrm>
              <a:off x="2638169" y="2932479"/>
              <a:ext cx="1378296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BOM</a:t>
              </a:r>
            </a:p>
          </p:txBody>
        </p:sp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id="{90571902-0447-4554-A68D-7E67293C45E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4022472"/>
                </p:ext>
              </p:extLst>
            </p:nvPr>
          </p:nvGraphicFramePr>
          <p:xfrm>
            <a:off x="7858911" y="2055741"/>
            <a:ext cx="3601290" cy="229708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EFCB8B-BF49-49FF-847F-B228AA42A128}"/>
                </a:ext>
              </a:extLst>
            </p:cNvPr>
            <p:cNvSpPr/>
            <p:nvPr/>
          </p:nvSpPr>
          <p:spPr>
            <a:xfrm>
              <a:off x="8019572" y="2789821"/>
              <a:ext cx="1580882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Instant </a:t>
              </a:r>
            </a:p>
            <a:p>
              <a:pPr algn="ctr"/>
              <a:r>
                <a:rPr lang="en-US" sz="2800" b="0" cap="none" spc="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Eras Bold ITC" panose="020B0907030504020204" pitchFamily="34" charset="0"/>
                  <a:cs typeface="Cavolini" panose="020B0502040204020203" pitchFamily="66" charset="0"/>
                </a:rPr>
                <a:t>layout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Eras Bold ITC" panose="020B0907030504020204" pitchFamily="34" charset="0"/>
                <a:cs typeface="Cavolini" panose="020B05020402040202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58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8BEDB4C-B56D-4BD1-BC56-D80945100DD5}"/>
              </a:ext>
            </a:extLst>
          </p:cNvPr>
          <p:cNvSpPr/>
          <p:nvPr/>
        </p:nvSpPr>
        <p:spPr>
          <a:xfrm>
            <a:off x="0" y="687470"/>
            <a:ext cx="3771900" cy="6170530"/>
          </a:xfrm>
          <a:custGeom>
            <a:avLst/>
            <a:gdLst>
              <a:gd name="connsiteX0" fmla="*/ 0 w 3181350"/>
              <a:gd name="connsiteY0" fmla="*/ 0 h 6151480"/>
              <a:gd name="connsiteX1" fmla="*/ 3181350 w 3181350"/>
              <a:gd name="connsiteY1" fmla="*/ 0 h 6151480"/>
              <a:gd name="connsiteX2" fmla="*/ 3181350 w 3181350"/>
              <a:gd name="connsiteY2" fmla="*/ 6151480 h 6151480"/>
              <a:gd name="connsiteX3" fmla="*/ 0 w 3181350"/>
              <a:gd name="connsiteY3" fmla="*/ 6151480 h 6151480"/>
              <a:gd name="connsiteX4" fmla="*/ 0 w 3181350"/>
              <a:gd name="connsiteY4" fmla="*/ 0 h 6151480"/>
              <a:gd name="connsiteX0" fmla="*/ 0 w 3714750"/>
              <a:gd name="connsiteY0" fmla="*/ 19050 h 6170530"/>
              <a:gd name="connsiteX1" fmla="*/ 3714750 w 3714750"/>
              <a:gd name="connsiteY1" fmla="*/ 0 h 6170530"/>
              <a:gd name="connsiteX2" fmla="*/ 3181350 w 3714750"/>
              <a:gd name="connsiteY2" fmla="*/ 6170530 h 6170530"/>
              <a:gd name="connsiteX3" fmla="*/ 0 w 3714750"/>
              <a:gd name="connsiteY3" fmla="*/ 6170530 h 6170530"/>
              <a:gd name="connsiteX4" fmla="*/ 0 w 3714750"/>
              <a:gd name="connsiteY4" fmla="*/ 19050 h 6170530"/>
              <a:gd name="connsiteX0" fmla="*/ 0 w 3714750"/>
              <a:gd name="connsiteY0" fmla="*/ 19050 h 6227680"/>
              <a:gd name="connsiteX1" fmla="*/ 3714750 w 3714750"/>
              <a:gd name="connsiteY1" fmla="*/ 0 h 6227680"/>
              <a:gd name="connsiteX2" fmla="*/ 2343150 w 3714750"/>
              <a:gd name="connsiteY2" fmla="*/ 6227680 h 6227680"/>
              <a:gd name="connsiteX3" fmla="*/ 0 w 3714750"/>
              <a:gd name="connsiteY3" fmla="*/ 6170530 h 6227680"/>
              <a:gd name="connsiteX4" fmla="*/ 0 w 3714750"/>
              <a:gd name="connsiteY4" fmla="*/ 19050 h 6227680"/>
              <a:gd name="connsiteX0" fmla="*/ 0 w 3714750"/>
              <a:gd name="connsiteY0" fmla="*/ 19050 h 6208630"/>
              <a:gd name="connsiteX1" fmla="*/ 3714750 w 3714750"/>
              <a:gd name="connsiteY1" fmla="*/ 0 h 6208630"/>
              <a:gd name="connsiteX2" fmla="*/ 2343150 w 3714750"/>
              <a:gd name="connsiteY2" fmla="*/ 6208630 h 6208630"/>
              <a:gd name="connsiteX3" fmla="*/ 0 w 3714750"/>
              <a:gd name="connsiteY3" fmla="*/ 6170530 h 6208630"/>
              <a:gd name="connsiteX4" fmla="*/ 0 w 3714750"/>
              <a:gd name="connsiteY4" fmla="*/ 19050 h 6208630"/>
              <a:gd name="connsiteX0" fmla="*/ 0 w 3771900"/>
              <a:gd name="connsiteY0" fmla="*/ 19050 h 6208630"/>
              <a:gd name="connsiteX1" fmla="*/ 3771900 w 3771900"/>
              <a:gd name="connsiteY1" fmla="*/ 0 h 6208630"/>
              <a:gd name="connsiteX2" fmla="*/ 2343150 w 3771900"/>
              <a:gd name="connsiteY2" fmla="*/ 6208630 h 6208630"/>
              <a:gd name="connsiteX3" fmla="*/ 0 w 3771900"/>
              <a:gd name="connsiteY3" fmla="*/ 6170530 h 6208630"/>
              <a:gd name="connsiteX4" fmla="*/ 0 w 3771900"/>
              <a:gd name="connsiteY4" fmla="*/ 19050 h 6208630"/>
              <a:gd name="connsiteX0" fmla="*/ 0 w 3771900"/>
              <a:gd name="connsiteY0" fmla="*/ 19050 h 6170530"/>
              <a:gd name="connsiteX1" fmla="*/ 3771900 w 3771900"/>
              <a:gd name="connsiteY1" fmla="*/ 0 h 6170530"/>
              <a:gd name="connsiteX2" fmla="*/ 2362200 w 3771900"/>
              <a:gd name="connsiteY2" fmla="*/ 6151480 h 6170530"/>
              <a:gd name="connsiteX3" fmla="*/ 0 w 3771900"/>
              <a:gd name="connsiteY3" fmla="*/ 6170530 h 6170530"/>
              <a:gd name="connsiteX4" fmla="*/ 0 w 3771900"/>
              <a:gd name="connsiteY4" fmla="*/ 19050 h 617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6170530">
                <a:moveTo>
                  <a:pt x="0" y="19050"/>
                </a:moveTo>
                <a:lnTo>
                  <a:pt x="3771900" y="0"/>
                </a:lnTo>
                <a:lnTo>
                  <a:pt x="2362200" y="6151480"/>
                </a:lnTo>
                <a:lnTo>
                  <a:pt x="0" y="6170530"/>
                </a:lnTo>
                <a:lnTo>
                  <a:pt x="0" y="1905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966C58-59C4-40C2-8781-7F00EA215F54}"/>
              </a:ext>
            </a:extLst>
          </p:cNvPr>
          <p:cNvSpPr/>
          <p:nvPr/>
        </p:nvSpPr>
        <p:spPr>
          <a:xfrm>
            <a:off x="4025611" y="1564163"/>
            <a:ext cx="7265323" cy="4475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586F8-D72F-4E5A-ADCD-5D3FADA3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110" y="1545113"/>
            <a:ext cx="7193389" cy="4475297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3A9A97-7C27-442F-BF1B-EB7A13BA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F7DAA0-C52F-437A-BB8F-2E6FC11E16D7}"/>
              </a:ext>
            </a:extLst>
          </p:cNvPr>
          <p:cNvSpPr txBox="1"/>
          <p:nvPr/>
        </p:nvSpPr>
        <p:spPr>
          <a:xfrm>
            <a:off x="0" y="1992750"/>
            <a:ext cx="318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Stencil" panose="040409050D0802020404" pitchFamily="82" charset="0"/>
              </a:rPr>
              <a:t>NGS -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Stencil" panose="040409050D0802020404" pitchFamily="82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1461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3A9A97-7C27-442F-BF1B-EB7A13BA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6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F7DAA0-C52F-437A-BB8F-2E6FC11E16D7}"/>
              </a:ext>
            </a:extLst>
          </p:cNvPr>
          <p:cNvSpPr txBox="1"/>
          <p:nvPr/>
        </p:nvSpPr>
        <p:spPr>
          <a:xfrm>
            <a:off x="0" y="2850000"/>
            <a:ext cx="318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Stencil" panose="040409050D0802020404" pitchFamily="82" charset="0"/>
              </a:rPr>
              <a:t>NGS -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Stencil" panose="040409050D0802020404" pitchFamily="82" charset="0"/>
              </a:rPr>
              <a:t>SOLUTIONS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37753-E07A-42BD-A381-F7C03E984CF8}"/>
              </a:ext>
            </a:extLst>
          </p:cNvPr>
          <p:cNvSpPr/>
          <p:nvPr/>
        </p:nvSpPr>
        <p:spPr>
          <a:xfrm>
            <a:off x="4113384" y="897019"/>
            <a:ext cx="7438244" cy="57113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B3306-8CEA-4F75-BEFC-F77001AC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33" y="885825"/>
            <a:ext cx="7276217" cy="5711344"/>
          </a:xfrm>
          <a:prstGeom prst="rect">
            <a:avLst/>
          </a:prstGeom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75A01171-5B2B-46B2-9105-E6AC73A923F6}"/>
              </a:ext>
            </a:extLst>
          </p:cNvPr>
          <p:cNvSpPr/>
          <p:nvPr/>
        </p:nvSpPr>
        <p:spPr>
          <a:xfrm>
            <a:off x="0" y="687470"/>
            <a:ext cx="3771900" cy="6170530"/>
          </a:xfrm>
          <a:custGeom>
            <a:avLst/>
            <a:gdLst>
              <a:gd name="connsiteX0" fmla="*/ 0 w 3181350"/>
              <a:gd name="connsiteY0" fmla="*/ 0 h 6151480"/>
              <a:gd name="connsiteX1" fmla="*/ 3181350 w 3181350"/>
              <a:gd name="connsiteY1" fmla="*/ 0 h 6151480"/>
              <a:gd name="connsiteX2" fmla="*/ 3181350 w 3181350"/>
              <a:gd name="connsiteY2" fmla="*/ 6151480 h 6151480"/>
              <a:gd name="connsiteX3" fmla="*/ 0 w 3181350"/>
              <a:gd name="connsiteY3" fmla="*/ 6151480 h 6151480"/>
              <a:gd name="connsiteX4" fmla="*/ 0 w 3181350"/>
              <a:gd name="connsiteY4" fmla="*/ 0 h 6151480"/>
              <a:gd name="connsiteX0" fmla="*/ 0 w 3714750"/>
              <a:gd name="connsiteY0" fmla="*/ 19050 h 6170530"/>
              <a:gd name="connsiteX1" fmla="*/ 3714750 w 3714750"/>
              <a:gd name="connsiteY1" fmla="*/ 0 h 6170530"/>
              <a:gd name="connsiteX2" fmla="*/ 3181350 w 3714750"/>
              <a:gd name="connsiteY2" fmla="*/ 6170530 h 6170530"/>
              <a:gd name="connsiteX3" fmla="*/ 0 w 3714750"/>
              <a:gd name="connsiteY3" fmla="*/ 6170530 h 6170530"/>
              <a:gd name="connsiteX4" fmla="*/ 0 w 3714750"/>
              <a:gd name="connsiteY4" fmla="*/ 19050 h 6170530"/>
              <a:gd name="connsiteX0" fmla="*/ 0 w 3714750"/>
              <a:gd name="connsiteY0" fmla="*/ 19050 h 6227680"/>
              <a:gd name="connsiteX1" fmla="*/ 3714750 w 3714750"/>
              <a:gd name="connsiteY1" fmla="*/ 0 h 6227680"/>
              <a:gd name="connsiteX2" fmla="*/ 2343150 w 3714750"/>
              <a:gd name="connsiteY2" fmla="*/ 6227680 h 6227680"/>
              <a:gd name="connsiteX3" fmla="*/ 0 w 3714750"/>
              <a:gd name="connsiteY3" fmla="*/ 6170530 h 6227680"/>
              <a:gd name="connsiteX4" fmla="*/ 0 w 3714750"/>
              <a:gd name="connsiteY4" fmla="*/ 19050 h 6227680"/>
              <a:gd name="connsiteX0" fmla="*/ 0 w 3714750"/>
              <a:gd name="connsiteY0" fmla="*/ 19050 h 6208630"/>
              <a:gd name="connsiteX1" fmla="*/ 3714750 w 3714750"/>
              <a:gd name="connsiteY1" fmla="*/ 0 h 6208630"/>
              <a:gd name="connsiteX2" fmla="*/ 2343150 w 3714750"/>
              <a:gd name="connsiteY2" fmla="*/ 6208630 h 6208630"/>
              <a:gd name="connsiteX3" fmla="*/ 0 w 3714750"/>
              <a:gd name="connsiteY3" fmla="*/ 6170530 h 6208630"/>
              <a:gd name="connsiteX4" fmla="*/ 0 w 3714750"/>
              <a:gd name="connsiteY4" fmla="*/ 19050 h 6208630"/>
              <a:gd name="connsiteX0" fmla="*/ 0 w 3771900"/>
              <a:gd name="connsiteY0" fmla="*/ 19050 h 6208630"/>
              <a:gd name="connsiteX1" fmla="*/ 3771900 w 3771900"/>
              <a:gd name="connsiteY1" fmla="*/ 0 h 6208630"/>
              <a:gd name="connsiteX2" fmla="*/ 2343150 w 3771900"/>
              <a:gd name="connsiteY2" fmla="*/ 6208630 h 6208630"/>
              <a:gd name="connsiteX3" fmla="*/ 0 w 3771900"/>
              <a:gd name="connsiteY3" fmla="*/ 6170530 h 6208630"/>
              <a:gd name="connsiteX4" fmla="*/ 0 w 3771900"/>
              <a:gd name="connsiteY4" fmla="*/ 19050 h 6208630"/>
              <a:gd name="connsiteX0" fmla="*/ 0 w 3771900"/>
              <a:gd name="connsiteY0" fmla="*/ 19050 h 6170530"/>
              <a:gd name="connsiteX1" fmla="*/ 3771900 w 3771900"/>
              <a:gd name="connsiteY1" fmla="*/ 0 h 6170530"/>
              <a:gd name="connsiteX2" fmla="*/ 2362200 w 3771900"/>
              <a:gd name="connsiteY2" fmla="*/ 6151480 h 6170530"/>
              <a:gd name="connsiteX3" fmla="*/ 0 w 3771900"/>
              <a:gd name="connsiteY3" fmla="*/ 6170530 h 6170530"/>
              <a:gd name="connsiteX4" fmla="*/ 0 w 3771900"/>
              <a:gd name="connsiteY4" fmla="*/ 19050 h 617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6170530">
                <a:moveTo>
                  <a:pt x="0" y="19050"/>
                </a:moveTo>
                <a:lnTo>
                  <a:pt x="3771900" y="0"/>
                </a:lnTo>
                <a:lnTo>
                  <a:pt x="2362200" y="6151480"/>
                </a:lnTo>
                <a:lnTo>
                  <a:pt x="0" y="6170530"/>
                </a:lnTo>
                <a:lnTo>
                  <a:pt x="0" y="1905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E0296-0942-4E20-8379-058ACFADE5F0}"/>
              </a:ext>
            </a:extLst>
          </p:cNvPr>
          <p:cNvSpPr txBox="1"/>
          <p:nvPr/>
        </p:nvSpPr>
        <p:spPr>
          <a:xfrm>
            <a:off x="0" y="1992750"/>
            <a:ext cx="3181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Stencil" panose="040409050D0802020404" pitchFamily="82" charset="0"/>
              </a:rPr>
              <a:t>NGS -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Stencil" panose="040409050D0802020404" pitchFamily="82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83877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SLIDEVIEWED" val="262,7,Slide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58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Eras Bold ITC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Deep Ghosh</dc:creator>
  <cp:lastModifiedBy>Akash Deep Ghosh</cp:lastModifiedBy>
  <cp:revision>43</cp:revision>
  <dcterms:created xsi:type="dcterms:W3CDTF">2020-06-04T14:39:36Z</dcterms:created>
  <dcterms:modified xsi:type="dcterms:W3CDTF">2020-06-06T13:29:32Z</dcterms:modified>
</cp:coreProperties>
</file>